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05" r:id="rId2"/>
    <p:sldId id="304" r:id="rId3"/>
    <p:sldId id="306" r:id="rId4"/>
    <p:sldId id="307" r:id="rId5"/>
    <p:sldId id="308" r:id="rId6"/>
    <p:sldId id="309" r:id="rId7"/>
    <p:sldId id="310" r:id="rId8"/>
  </p:sldIdLst>
  <p:sldSz cx="9144000" cy="6858000" type="screen4x3"/>
  <p:notesSz cx="6799263" cy="9929813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71" autoAdjust="0"/>
    <p:restoredTop sz="90929"/>
  </p:normalViewPr>
  <p:slideViewPr>
    <p:cSldViewPr>
      <p:cViewPr varScale="1">
        <p:scale>
          <a:sx n="77" d="100"/>
          <a:sy n="7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705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705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3764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21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7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1" y="4716859"/>
            <a:ext cx="5440044" cy="446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21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9801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We have discussed earlier in the course the importance of keeping data secure.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Reasons included: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Competitive advantage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Business reputation &amp; public confidence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/>
              <a:t>A</a:t>
            </a:r>
            <a:r>
              <a:rPr lang="en-US" sz="3600" dirty="0" smtClean="0"/>
              <a:t>bility to function effectively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Legal requirements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Legal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72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Being in possession of other people’s personal data is a heavy responsibility.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Different laws govern how data and information can be collected, stored, communicated, protected used and disclosed.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The key legislation is covered in the presentation.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Legal Requirements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Several federal &amp; state laws govern information privacy.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Privacy Act 1988 (federal)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Privacy &amp; Data </a:t>
            </a:r>
            <a:r>
              <a:rPr lang="en-US" sz="3600" dirty="0"/>
              <a:t>P</a:t>
            </a:r>
            <a:r>
              <a:rPr lang="en-US" sz="3600" dirty="0" smtClean="0"/>
              <a:t>rotection Act 2014 (state)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Health Records Act 2001 (state)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Privacy legislation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51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We will cover this legislation in more detail later in the year. However in simple terms the effect of these acts is to: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Restricts how data can be used (only for purpose collected).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Organisations responsible to keep the data collected secure.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Individuals can request access to data stored about them.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Privacy legislation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30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 fontScale="775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Spam Act 2003 (state)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Regulates commercial email.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Individuals must consent to receive the email.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Commercial messages must identify the sender.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Must be able to unsubscribe.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Address harvesting software must not be used.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Some organisations are exempt (</a:t>
            </a:r>
            <a:r>
              <a:rPr lang="en-US" sz="3600" dirty="0" err="1" smtClean="0"/>
              <a:t>eg</a:t>
            </a:r>
            <a:r>
              <a:rPr lang="en-US" sz="3600" dirty="0" smtClean="0"/>
              <a:t>: government bodies).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Other legislation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27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Copyright Act 1968 (federal)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Original creative or artistic work is the property of the person who created it (intellectual property) and automatically protected.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Protects from unauthorised reproduction, conversion, adaptation, transmission or publication of IP.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This is why referencing sources will be important in the SAT.</a:t>
            </a:r>
          </a:p>
          <a:p>
            <a:pPr marL="571500" indent="-571500">
              <a:spcAft>
                <a:spcPts val="1200"/>
              </a:spcAft>
            </a:pP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Other legislation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92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 fontScale="925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Charter of Human Rights and Responsibilities Act 2006 (state)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Protects an individuals rights of privacy, reputation and freedom of belief and expression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Some conflict between the rights of the individual and rights of society are covered in other legislation (</a:t>
            </a:r>
            <a:r>
              <a:rPr lang="en-US" sz="3600" dirty="0" err="1" smtClean="0"/>
              <a:t>eg</a:t>
            </a:r>
            <a:r>
              <a:rPr lang="en-US" sz="3600" dirty="0" smtClean="0"/>
              <a:t>: racial vilification).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Other legislation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5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2684</TotalTime>
  <Words>325</Words>
  <Application>Microsoft Office PowerPoint</Application>
  <PresentationFormat>On-screen Show (4:3)</PresentationFormat>
  <Paragraphs>38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Legal Requirements</vt:lpstr>
      <vt:lpstr>Legal Requirements</vt:lpstr>
      <vt:lpstr>Privacy legislation</vt:lpstr>
      <vt:lpstr>Privacy legislation</vt:lpstr>
      <vt:lpstr>Other legislation</vt:lpstr>
      <vt:lpstr>Other legislation</vt:lpstr>
      <vt:lpstr>Other legislation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Baird, Kelvin G</cp:lastModifiedBy>
  <cp:revision>229</cp:revision>
  <cp:lastPrinted>2015-12-02T23:58:20Z</cp:lastPrinted>
  <dcterms:created xsi:type="dcterms:W3CDTF">2003-10-07T23:42:24Z</dcterms:created>
  <dcterms:modified xsi:type="dcterms:W3CDTF">2017-01-05T03:31:03Z</dcterms:modified>
</cp:coreProperties>
</file>